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0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1" r:id="rId17"/>
    <p:sldId id="276" r:id="rId18"/>
    <p:sldId id="273" r:id="rId19"/>
    <p:sldId id="274" r:id="rId20"/>
    <p:sldId id="275" r:id="rId21"/>
    <p:sldId id="277" r:id="rId22"/>
    <p:sldId id="278" r:id="rId23"/>
    <p:sldId id="270" r:id="rId24"/>
    <p:sldId id="279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80047"/>
            <a:ext cx="7920880" cy="5292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300" y="4481721"/>
            <a:ext cx="1500664" cy="2130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08" y="4018632"/>
            <a:ext cx="2447006" cy="2593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152728" cy="16897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75856" y="6323216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743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0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0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1520" y="260648"/>
            <a:ext cx="8640960" cy="640871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75856" y="6323216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42" y="5618077"/>
            <a:ext cx="1120654" cy="916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5024"/>
            <a:ext cx="1463167" cy="2130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9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6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2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6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2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C9C6-E66D-4363-ADC5-8893634B7A01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D700-22BD-4459-8D83-C5DD22889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7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novka4school.org.ua/uploads/posts/2012-03/1331757699_0301.gif" TargetMode="External"/><Relationship Id="rId2" Type="http://schemas.openxmlformats.org/officeDocument/2006/relationships/hyperlink" Target="http://paint-net.ru/img4/img45/4508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imn1.of.by/userfiles/69490747_04(2).png" TargetMode="External"/><Relationship Id="rId4" Type="http://schemas.openxmlformats.org/officeDocument/2006/relationships/hyperlink" Target="http://www.ob54.ru/image.php?id=157219396&amp;b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Шаблон для презентаций</a:t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урокам русского языка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77072"/>
            <a:ext cx="6152728" cy="1570906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Автор </a:t>
            </a:r>
          </a:p>
          <a:p>
            <a:r>
              <a:rPr lang="ru-RU" dirty="0">
                <a:solidFill>
                  <a:schemeClr val="tx1"/>
                </a:solidFill>
              </a:rPr>
              <a:t>Носова Ольга Михайловна</a:t>
            </a:r>
          </a:p>
          <a:p>
            <a:r>
              <a:rPr lang="ru-RU" dirty="0">
                <a:solidFill>
                  <a:schemeClr val="tx1"/>
                </a:solidFill>
              </a:rPr>
              <a:t>учитель начальных классов МОУ СОШ № 11</a:t>
            </a:r>
          </a:p>
          <a:p>
            <a:r>
              <a:rPr lang="ru-RU" dirty="0">
                <a:solidFill>
                  <a:schemeClr val="tx1"/>
                </a:solidFill>
              </a:rPr>
              <a:t>с углубленным изучением отдельных предметов</a:t>
            </a:r>
          </a:p>
          <a:p>
            <a:r>
              <a:rPr lang="ru-RU" dirty="0">
                <a:solidFill>
                  <a:schemeClr val="tx1"/>
                </a:solidFill>
              </a:rPr>
              <a:t>Курского муниципального  района    </a:t>
            </a:r>
          </a:p>
          <a:p>
            <a:r>
              <a:rPr lang="ru-RU" dirty="0">
                <a:solidFill>
                  <a:schemeClr val="tx1"/>
                </a:solidFill>
              </a:rPr>
              <a:t>Ставропольского края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1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Gabriola" panose="04040605051002020D02" pitchFamily="82" charset="0"/>
                <a:ea typeface="Calibri"/>
                <a:cs typeface="Times New Roman"/>
              </a:rPr>
              <a:t>«веретено</a:t>
            </a:r>
            <a:r>
              <a:rPr lang="ru-RU" sz="6000" b="1" dirty="0" smtClean="0">
                <a:solidFill>
                  <a:srgbClr val="C00000"/>
                </a:solidFill>
                <a:latin typeface="Gabriola" panose="04040605051002020D02" pitchFamily="82" charset="0"/>
                <a:ea typeface="Calibri"/>
                <a:cs typeface="Times New Roman"/>
              </a:rPr>
              <a:t>»</a:t>
            </a:r>
            <a:endParaRPr lang="ru-RU" sz="60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3490" r="10545"/>
          <a:stretch/>
        </p:blipFill>
        <p:spPr bwMode="auto">
          <a:xfrm>
            <a:off x="2483768" y="2780928"/>
            <a:ext cx="2952328" cy="373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06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ea typeface="Calibri"/>
                <a:cs typeface="Times New Roman"/>
              </a:rPr>
              <a:t>«вечерний стол»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78" y="3284984"/>
            <a:ext cx="3810000" cy="325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7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ea typeface="Calibri"/>
                <a:cs typeface="Times New Roman"/>
              </a:rPr>
              <a:t> 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ea typeface="Calibri"/>
                <a:cs typeface="Times New Roman"/>
              </a:rPr>
              <a:t>«проезжий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ea typeface="Calibri"/>
                <a:cs typeface="Times New Roman"/>
              </a:rPr>
              <a:t>»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3130223" cy="37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  <a:ea typeface="Calibri"/>
                <a:cs typeface="Times New Roman"/>
              </a:rPr>
              <a:t>«ложе из дуба</a:t>
            </a: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  <a:ea typeface="Calibri"/>
                <a:cs typeface="Times New Roman"/>
              </a:rPr>
              <a:t>»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  <a:ea typeface="Calibri"/>
              </a:rPr>
              <a:t> 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4009628" cy="327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6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«ворковать»</a:t>
            </a:r>
          </a:p>
          <a:p>
            <a:pPr marL="0" indent="0">
              <a:buNone/>
            </a:pPr>
            <a:endParaRPr lang="ru-RU" sz="9600" b="1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4104456" cy="38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Проверка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Помидор, солдат, аллея, сирень, комната, картофель, ракета, ужин, пассажир, кровать, воробей.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5516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5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/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Задание: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1 вариант – выпишите словосочетания с прилагательными м. р.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2 вариант – выпишите словосочетания с прилагательными ср. р.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05883"/>
          </a:xfrm>
        </p:spPr>
        <p:txBody>
          <a:bodyPr>
            <a:normAutofit/>
          </a:bodyPr>
          <a:lstStyle/>
          <a:p>
            <a:r>
              <a:rPr lang="ru-RU" sz="4000" b="1" i="1" dirty="0" err="1"/>
              <a:t>Резк</a:t>
            </a:r>
            <a:r>
              <a:rPr lang="ru-RU" sz="4000" b="1" i="1" dirty="0"/>
              <a:t>… ветер, </a:t>
            </a:r>
            <a:r>
              <a:rPr lang="ru-RU" sz="4000" b="1" i="1" dirty="0" err="1"/>
              <a:t>ясн</a:t>
            </a:r>
            <a:r>
              <a:rPr lang="ru-RU" sz="4000" b="1" i="1" dirty="0"/>
              <a:t>… утро, </a:t>
            </a:r>
            <a:r>
              <a:rPr lang="ru-RU" sz="4000" b="1" i="1" dirty="0" err="1"/>
              <a:t>звонк</a:t>
            </a:r>
            <a:r>
              <a:rPr lang="ru-RU" sz="4000" b="1" i="1" dirty="0"/>
              <a:t>..  голос, </a:t>
            </a:r>
            <a:r>
              <a:rPr lang="ru-RU" sz="4000" b="1" i="1" dirty="0" err="1"/>
              <a:t>праздничн</a:t>
            </a:r>
            <a:r>
              <a:rPr lang="ru-RU" sz="4000" b="1" i="1" dirty="0"/>
              <a:t>… костюм, </a:t>
            </a:r>
            <a:r>
              <a:rPr lang="ru-RU" sz="4000" b="1" i="1" dirty="0" err="1"/>
              <a:t>пасмурн</a:t>
            </a:r>
            <a:r>
              <a:rPr lang="ru-RU" sz="4000" b="1" i="1" dirty="0"/>
              <a:t>… день, </a:t>
            </a:r>
            <a:r>
              <a:rPr lang="ru-RU" sz="4000" b="1" i="1" dirty="0" err="1"/>
              <a:t>забавн</a:t>
            </a:r>
            <a:r>
              <a:rPr lang="ru-RU" sz="4000" b="1" i="1" dirty="0"/>
              <a:t>… приключение, </a:t>
            </a:r>
            <a:r>
              <a:rPr lang="ru-RU" sz="4000" b="1" i="1" dirty="0" err="1"/>
              <a:t>облачн</a:t>
            </a:r>
            <a:r>
              <a:rPr lang="ru-RU" sz="4000" b="1" i="1" dirty="0"/>
              <a:t>… небо, </a:t>
            </a:r>
            <a:r>
              <a:rPr lang="ru-RU" sz="4000" b="1" i="1" dirty="0" err="1"/>
              <a:t>дальн</a:t>
            </a:r>
            <a:r>
              <a:rPr lang="ru-RU" sz="4000" b="1" i="1" dirty="0"/>
              <a:t>.. поле.</a:t>
            </a:r>
          </a:p>
        </p:txBody>
      </p:sp>
    </p:spTree>
    <p:extLst>
      <p:ext uri="{BB962C8B-B14F-4D97-AF65-F5344CB8AC3E}">
        <p14:creationId xmlns:p14="http://schemas.microsoft.com/office/powerpoint/2010/main" val="13598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Как отличить </a:t>
            </a:r>
            <a:r>
              <a:rPr lang="ru-RU" sz="5400" b="1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И.п</a:t>
            </a:r>
            <a:r>
              <a:rPr lang="ru-RU" sz="5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. от </a:t>
            </a:r>
            <a:r>
              <a:rPr lang="ru-RU" sz="5400" b="1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В.п</a:t>
            </a:r>
            <a:r>
              <a:rPr lang="ru-RU" sz="5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.</a:t>
            </a:r>
            <a:endParaRPr lang="ru-RU" sz="54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086871"/>
              </p:ext>
            </p:extLst>
          </p:nvPr>
        </p:nvGraphicFramePr>
        <p:xfrm>
          <a:off x="457200" y="1628775"/>
          <a:ext cx="82296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ПАДЕЖ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ПРЕДЛОГИ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 ПРЕДЛОЖЕНИЯ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Именительный падеж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Кто?</a:t>
                      </a:r>
                    </a:p>
                    <a:p>
                      <a:pPr algn="ctr"/>
                      <a:r>
                        <a:rPr lang="ru-RU" sz="2000" u="sng" dirty="0" smtClean="0"/>
                        <a:t>ЧТО?</a:t>
                      </a:r>
                      <a:endParaRPr lang="ru-RU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_____________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ПОДЛЕЖАЩЕЕ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Винительный падеж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Кого?</a:t>
                      </a:r>
                    </a:p>
                    <a:p>
                      <a:pPr algn="ctr"/>
                      <a:r>
                        <a:rPr lang="ru-RU" sz="2000" u="sng" dirty="0" smtClean="0"/>
                        <a:t>ЧТО</a:t>
                      </a:r>
                      <a:r>
                        <a:rPr lang="ru-RU" sz="2000" dirty="0" smtClean="0"/>
                        <a:t>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В,  ВО,</a:t>
                      </a:r>
                      <a:r>
                        <a:rPr lang="ru-RU" sz="2000" baseline="0" dirty="0" smtClean="0"/>
                        <a:t> НА, ЗА, ЧЕРЕЗ, ПРО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ВТОРОСТЕПЕН -  НЫЙ ЧЛЕН ПРЕДЛОЖЕНИЯ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0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46043"/>
          </a:xfrm>
        </p:spPr>
        <p:txBody>
          <a:bodyPr>
            <a:normAutofit/>
          </a:bodyPr>
          <a:lstStyle/>
          <a:p>
            <a:pPr marL="114300" indent="0">
              <a:lnSpc>
                <a:spcPct val="115000"/>
              </a:lnSpc>
              <a:spcAft>
                <a:spcPts val="0"/>
              </a:spcAft>
              <a:buNone/>
              <a:tabLst>
                <a:tab pos="2762250" algn="l"/>
              </a:tabLst>
            </a:pPr>
            <a:r>
              <a:rPr lang="ru-RU" dirty="0" smtClean="0">
                <a:ea typeface="Calibri"/>
                <a:cs typeface="Times New Roman"/>
              </a:rPr>
              <a:t>1. по </a:t>
            </a:r>
            <a:r>
              <a:rPr lang="ru-RU" dirty="0">
                <a:ea typeface="Calibri"/>
                <a:cs typeface="Times New Roman"/>
              </a:rPr>
              <a:t>небу плывет облако Лёгкое.	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   лёгкое </a:t>
            </a:r>
            <a:r>
              <a:rPr lang="ru-RU" dirty="0">
                <a:ea typeface="Calibri"/>
                <a:cs typeface="Times New Roman"/>
              </a:rPr>
              <a:t>Ветер облако гонит</a:t>
            </a:r>
            <a:r>
              <a:rPr lang="ru-RU" dirty="0" smtClean="0">
                <a:ea typeface="Calibri"/>
                <a:cs typeface="Times New Roman"/>
              </a:rPr>
              <a:t>.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2.  укрыл Белый </a:t>
            </a:r>
            <a:r>
              <a:rPr lang="ru-RU" dirty="0">
                <a:ea typeface="Calibri"/>
                <a:cs typeface="Times New Roman"/>
              </a:rPr>
              <a:t>землю снег.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   снег </a:t>
            </a:r>
            <a:r>
              <a:rPr lang="ru-RU" dirty="0">
                <a:ea typeface="Calibri"/>
                <a:cs typeface="Times New Roman"/>
              </a:rPr>
              <a:t>Солнце белый </a:t>
            </a:r>
            <a:r>
              <a:rPr lang="ru-RU" dirty="0" smtClean="0">
                <a:ea typeface="Calibri"/>
                <a:cs typeface="Times New Roman"/>
              </a:rPr>
              <a:t>осветило.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3. раскинул </a:t>
            </a:r>
            <a:r>
              <a:rPr lang="ru-RU" dirty="0">
                <a:ea typeface="Calibri"/>
                <a:cs typeface="Times New Roman"/>
              </a:rPr>
              <a:t>свои Широко старый ветви </a:t>
            </a:r>
            <a:r>
              <a:rPr lang="ru-RU" dirty="0" smtClean="0">
                <a:ea typeface="Calibri"/>
                <a:cs typeface="Times New Roman"/>
              </a:rPr>
              <a:t>дуб.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   дуб </a:t>
            </a:r>
            <a:r>
              <a:rPr lang="ru-RU" dirty="0">
                <a:ea typeface="Calibri"/>
                <a:cs typeface="Times New Roman"/>
              </a:rPr>
              <a:t>Большой накрыл сугроб старый.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8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76672"/>
            <a:ext cx="7931224" cy="6120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Притча</a:t>
            </a:r>
          </a:p>
          <a:p>
            <a:pPr marL="0" indent="0" algn="ctr">
              <a:buNone/>
            </a:pPr>
            <a:r>
              <a:rPr lang="ru-RU" sz="2000" dirty="0" smtClean="0"/>
              <a:t>Шел </a:t>
            </a:r>
            <a:r>
              <a:rPr lang="ru-RU" sz="2000" dirty="0"/>
              <a:t>мудрец, а навстречу ему три человека везли под горячим солнцем тележки с камнями для строительства храма.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smtClean="0"/>
              <a:t>Мудрец </a:t>
            </a:r>
            <a:r>
              <a:rPr lang="ru-RU" sz="2000" dirty="0"/>
              <a:t>остановился и задал каждому по вопросу</a:t>
            </a:r>
            <a:r>
              <a:rPr lang="ru-RU" sz="2000"/>
              <a:t>. </a:t>
            </a:r>
            <a:endParaRPr lang="ru-RU" sz="2000" smtClean="0"/>
          </a:p>
          <a:p>
            <a:pPr marL="0" indent="0" algn="ctr">
              <a:buNone/>
            </a:pPr>
            <a:r>
              <a:rPr lang="ru-RU" sz="2000" smtClean="0"/>
              <a:t>У </a:t>
            </a:r>
            <a:r>
              <a:rPr lang="ru-RU" sz="2000" dirty="0"/>
              <a:t>первого спросил:</a:t>
            </a:r>
          </a:p>
          <a:p>
            <a:pPr marL="0" indent="0" algn="ctr">
              <a:buNone/>
            </a:pPr>
            <a:r>
              <a:rPr lang="ru-RU" sz="2000" dirty="0"/>
              <a:t>- Что ты делал целый день?</a:t>
            </a:r>
          </a:p>
          <a:p>
            <a:pPr marL="0" indent="0" algn="ctr">
              <a:buNone/>
            </a:pPr>
            <a:r>
              <a:rPr lang="ru-RU" sz="2000" dirty="0"/>
              <a:t>И тот с ухмылкой ответил, что целый день возил проклятые камни.</a:t>
            </a:r>
          </a:p>
          <a:p>
            <a:pPr marL="0" indent="0" algn="ctr">
              <a:buNone/>
            </a:pPr>
            <a:r>
              <a:rPr lang="ru-RU" sz="2000" dirty="0"/>
              <a:t>У второго спросил:</a:t>
            </a:r>
          </a:p>
          <a:p>
            <a:pPr marL="0" indent="0" algn="ctr">
              <a:buNone/>
            </a:pPr>
            <a:r>
              <a:rPr lang="ru-RU" sz="2000" dirty="0"/>
              <a:t>- А ты что делал целый день?</a:t>
            </a:r>
          </a:p>
          <a:p>
            <a:pPr marL="0" indent="0" algn="ctr">
              <a:buNone/>
            </a:pPr>
            <a:r>
              <a:rPr lang="ru-RU" sz="2000" dirty="0"/>
              <a:t>И тот ответил:</a:t>
            </a:r>
          </a:p>
          <a:p>
            <a:pPr marL="0" indent="0" algn="ctr">
              <a:buNone/>
            </a:pPr>
            <a:r>
              <a:rPr lang="ru-RU" sz="2000" dirty="0"/>
              <a:t>- Я добросовестно выполнял свою работу.</a:t>
            </a:r>
          </a:p>
          <a:p>
            <a:pPr marL="0" indent="0" algn="ctr">
              <a:buNone/>
            </a:pPr>
            <a:r>
              <a:rPr lang="ru-RU" sz="2000" dirty="0"/>
              <a:t>А третий улыбнулся,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его </a:t>
            </a:r>
            <a:r>
              <a:rPr lang="ru-RU" sz="2000" dirty="0"/>
              <a:t>лицо засветилось радостью и </a:t>
            </a:r>
            <a:r>
              <a:rPr lang="ru-RU" sz="2000" dirty="0" smtClean="0"/>
              <a:t>удовольствием,</a:t>
            </a:r>
          </a:p>
          <a:p>
            <a:pPr marL="0" indent="0" algn="ctr">
              <a:buNone/>
            </a:pPr>
            <a:r>
              <a:rPr lang="ru-RU" sz="2000" dirty="0" smtClean="0"/>
              <a:t> </a:t>
            </a:r>
            <a:r>
              <a:rPr lang="ru-RU" sz="2000" dirty="0"/>
              <a:t>и он ответил:</a:t>
            </a:r>
          </a:p>
          <a:p>
            <a:pPr marL="0" indent="0" algn="ctr">
              <a:buNone/>
            </a:pPr>
            <a:r>
              <a:rPr lang="ru-RU" sz="2000" dirty="0"/>
              <a:t>- А я принимал участие в строительстве храма.</a:t>
            </a:r>
          </a:p>
        </p:txBody>
      </p:sp>
    </p:spTree>
    <p:extLst>
      <p:ext uri="{BB962C8B-B14F-4D97-AF65-F5344CB8AC3E}">
        <p14:creationId xmlns:p14="http://schemas.microsoft.com/office/powerpoint/2010/main" val="30667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Лёгкое облако плывет по небу.</a:t>
            </a:r>
          </a:p>
          <a:p>
            <a:pPr marL="0" indent="0">
              <a:buNone/>
            </a:pPr>
            <a:r>
              <a:rPr lang="ru-RU" dirty="0" smtClean="0"/>
              <a:t>Ветер гонит лёгкое облако .</a:t>
            </a:r>
          </a:p>
          <a:p>
            <a:pPr marL="0" indent="0">
              <a:buNone/>
            </a:pPr>
            <a:r>
              <a:rPr lang="ru-RU" dirty="0" smtClean="0"/>
              <a:t>2. Белый  снег укрыл землю.</a:t>
            </a:r>
          </a:p>
          <a:p>
            <a:pPr marL="0" indent="0">
              <a:buNone/>
            </a:pPr>
            <a:r>
              <a:rPr lang="ru-RU" dirty="0" smtClean="0"/>
              <a:t>Солнце осветило белый  снег .</a:t>
            </a:r>
          </a:p>
          <a:p>
            <a:pPr marL="0" indent="0">
              <a:buNone/>
            </a:pPr>
            <a:r>
              <a:rPr lang="ru-RU" dirty="0" smtClean="0"/>
              <a:t>3. Широко раскинул свои ветви старый  дуб.</a:t>
            </a:r>
          </a:p>
          <a:p>
            <a:pPr marL="0" indent="0">
              <a:buNone/>
            </a:pPr>
            <a:r>
              <a:rPr lang="ru-RU" dirty="0" smtClean="0"/>
              <a:t>Большой сугроб накрыл старый  дуб.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6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000" dirty="0"/>
              <a:t>Саша взял </a:t>
            </a:r>
            <a:r>
              <a:rPr lang="ru-RU" sz="4000" dirty="0" smtClean="0"/>
              <a:t>ржаной хлеб, </a:t>
            </a:r>
            <a:r>
              <a:rPr lang="ru-RU" sz="4000" dirty="0"/>
              <a:t>вышел на улицу и накормил голодных птиц.</a:t>
            </a:r>
          </a:p>
        </p:txBody>
      </p:sp>
    </p:spTree>
    <p:extLst>
      <p:ext uri="{BB962C8B-B14F-4D97-AF65-F5344CB8AC3E}">
        <p14:creationId xmlns:p14="http://schemas.microsoft.com/office/powerpoint/2010/main" val="8372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Задание: исправьте ошибки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63184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err="1" smtClean="0"/>
              <a:t>Яркае</a:t>
            </a:r>
            <a:r>
              <a:rPr lang="ru-RU" sz="4400" b="1" i="1" dirty="0" smtClean="0"/>
              <a:t> </a:t>
            </a:r>
            <a:r>
              <a:rPr lang="ru-RU" sz="4400" b="1" i="1" dirty="0" err="1"/>
              <a:t>сонце</a:t>
            </a:r>
            <a:r>
              <a:rPr lang="ru-RU" sz="4400" b="1" i="1" dirty="0"/>
              <a:t> </a:t>
            </a:r>
            <a:r>
              <a:rPr lang="ru-RU" sz="4400" b="1" i="1" dirty="0" err="1"/>
              <a:t>асвищяло</a:t>
            </a:r>
            <a:r>
              <a:rPr lang="ru-RU" sz="4400" b="1" i="1" dirty="0"/>
              <a:t> </a:t>
            </a:r>
            <a:r>
              <a:rPr lang="ru-RU" sz="4400" b="1" i="1" dirty="0" smtClean="0"/>
              <a:t>снежную </a:t>
            </a:r>
            <a:r>
              <a:rPr lang="ru-RU" sz="4400" b="1" i="1" dirty="0" err="1" smtClean="0"/>
              <a:t>лисную</a:t>
            </a:r>
            <a:r>
              <a:rPr lang="ru-RU" sz="4400" b="1" i="1" dirty="0" smtClean="0"/>
              <a:t> </a:t>
            </a:r>
            <a:r>
              <a:rPr lang="ru-RU" sz="4400" b="1" i="1" dirty="0" err="1"/>
              <a:t>палянку</a:t>
            </a:r>
            <a:r>
              <a:rPr lang="ru-RU" sz="4400" b="1" i="1" dirty="0"/>
              <a:t>.</a:t>
            </a:r>
          </a:p>
          <a:p>
            <a:r>
              <a:rPr lang="ru-RU" sz="4400" b="1" i="1" dirty="0"/>
              <a:t>(На) </a:t>
            </a:r>
            <a:r>
              <a:rPr lang="ru-RU" sz="4400" b="1" i="1" dirty="0" err="1"/>
              <a:t>дароги</a:t>
            </a:r>
            <a:r>
              <a:rPr lang="ru-RU" sz="4400" b="1" i="1" dirty="0"/>
              <a:t> был </a:t>
            </a:r>
            <a:r>
              <a:rPr lang="ru-RU" sz="4400" b="1" i="1" dirty="0" err="1"/>
              <a:t>силный</a:t>
            </a:r>
            <a:r>
              <a:rPr lang="ru-RU" sz="4400" b="1" i="1" dirty="0"/>
              <a:t> туман.</a:t>
            </a:r>
          </a:p>
          <a:p>
            <a:r>
              <a:rPr lang="ru-RU" sz="4400" b="1" i="1" dirty="0" err="1"/>
              <a:t>Жолтый</a:t>
            </a:r>
            <a:r>
              <a:rPr lang="ru-RU" sz="4400" b="1" i="1" dirty="0"/>
              <a:t> </a:t>
            </a:r>
            <a:r>
              <a:rPr lang="ru-RU" sz="4400" b="1" i="1" dirty="0" err="1"/>
              <a:t>лесток</a:t>
            </a:r>
            <a:r>
              <a:rPr lang="ru-RU" sz="4400" b="1" i="1" dirty="0"/>
              <a:t> упал  (</a:t>
            </a:r>
            <a:r>
              <a:rPr lang="ru-RU" sz="4400" b="1" i="1" dirty="0" smtClean="0"/>
              <a:t>на)снек.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0692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452"/>
            <a:ext cx="8496944" cy="635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7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1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u="sng" dirty="0">
                <a:hlinkClick r:id="rId2"/>
              </a:rPr>
              <a:t>http://paint-net.ru/img4/img45/45086.jpg</a:t>
            </a:r>
            <a:r>
              <a:rPr lang="ru-RU" sz="1600" dirty="0"/>
              <a:t> школьная </a:t>
            </a:r>
            <a:r>
              <a:rPr lang="ru-RU" sz="1600" dirty="0" smtClean="0"/>
              <a:t>доска</a:t>
            </a:r>
          </a:p>
          <a:p>
            <a:r>
              <a:rPr lang="ru-RU" sz="1600" u="sng" dirty="0">
                <a:hlinkClick r:id="rId3"/>
              </a:rPr>
              <a:t>http://www.ternovka4school.org.ua/uploads/posts/2012-03/1331757699_0301.gif</a:t>
            </a:r>
            <a:r>
              <a:rPr lang="ru-RU" sz="1600" dirty="0"/>
              <a:t>  профессор</a:t>
            </a:r>
          </a:p>
          <a:p>
            <a:r>
              <a:rPr lang="ru-RU" sz="1600" u="sng" dirty="0">
                <a:hlinkClick r:id="rId4"/>
              </a:rPr>
              <a:t>http://www.ob54.ru/image.php?id=157219396&amp;b=1</a:t>
            </a:r>
            <a:r>
              <a:rPr lang="ru-RU" sz="1600" dirty="0"/>
              <a:t> портфель старый</a:t>
            </a:r>
          </a:p>
          <a:p>
            <a:r>
              <a:rPr lang="ru-RU" sz="1600" u="sng" dirty="0">
                <a:hlinkClick r:id="rId5"/>
              </a:rPr>
              <a:t>http://gimn1.of.by/userfiles/69490747_04(2).png</a:t>
            </a:r>
            <a:r>
              <a:rPr lang="ru-RU" sz="1600" dirty="0"/>
              <a:t>  мальчик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768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76" y="-53020"/>
            <a:ext cx="9231476" cy="690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25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«золотое яблоко»</a:t>
            </a:r>
            <a:endParaRPr lang="ru-RU" sz="72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3710" r="3734" b="5031"/>
          <a:stretch/>
        </p:blipFill>
        <p:spPr bwMode="auto">
          <a:xfrm>
            <a:off x="2051720" y="2636912"/>
            <a:ext cx="3528392" cy="394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0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00B050"/>
                </a:solidFill>
                <a:latin typeface="Gabriola" panose="04040605051002020D02" pitchFamily="82" charset="0"/>
                <a:ea typeface="Calibri"/>
                <a:cs typeface="Times New Roman"/>
              </a:rPr>
              <a:t>«получающий жалованье</a:t>
            </a:r>
            <a:r>
              <a:rPr lang="ru-RU" sz="6000" b="1" dirty="0" smtClean="0">
                <a:solidFill>
                  <a:srgbClr val="00B050"/>
                </a:solidFill>
                <a:latin typeface="Gabriola" panose="04040605051002020D02" pitchFamily="82" charset="0"/>
                <a:ea typeface="Calibri"/>
                <a:cs typeface="Times New Roman"/>
              </a:rPr>
              <a:t>»</a:t>
            </a:r>
            <a:endParaRPr lang="ru-RU" sz="6000" b="1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6421" r="3734"/>
          <a:stretch/>
        </p:blipFill>
        <p:spPr bwMode="auto">
          <a:xfrm>
            <a:off x="2483768" y="2616699"/>
            <a:ext cx="2895422" cy="389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  <a:ea typeface="Calibri"/>
                <a:cs typeface="Times New Roman"/>
              </a:rPr>
              <a:t>«проход, дорога»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4004521" cy="30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3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latin typeface="Gabriola" panose="04040605051002020D02" pitchFamily="82" charset="0"/>
                <a:ea typeface="Calibri"/>
              </a:rPr>
              <a:t>«трубка»</a:t>
            </a:r>
            <a:endParaRPr lang="ru-RU" sz="6600" b="1" dirty="0">
              <a:solidFill>
                <a:schemeClr val="accent2"/>
              </a:solidFill>
              <a:latin typeface="Gabriola" panose="04040605051002020D02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84" y="3140968"/>
            <a:ext cx="3867598" cy="337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Gabriola" panose="04040605051002020D02" pitchFamily="82" charset="0"/>
                <a:ea typeface="Calibri"/>
                <a:cs typeface="Times New Roman"/>
              </a:rPr>
              <a:t>«отапливаемое помещение»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4358142" cy="321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4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ea typeface="Calibri"/>
                <a:cs typeface="Times New Roman"/>
              </a:rPr>
              <a:t>«земляная шишка» «трюфель» 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4" name="AutoShape 2" descr="https://media.istockphoto.com/photos/three-potatoes-picture-id157430678?k=6&amp;m=157430678&amp;s=612x612&amp;w=0&amp;h=3A77PeFuUUqoC4EVZaydkd6tSakZSWO61T21bMn4KLQ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t="10585" r="8058"/>
          <a:stretch/>
        </p:blipFill>
        <p:spPr bwMode="auto">
          <a:xfrm>
            <a:off x="1763688" y="2924944"/>
            <a:ext cx="4225637" cy="366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75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371</Words>
  <Application>Microsoft Office PowerPoint</Application>
  <PresentationFormat>Экран (4:3)</PresentationFormat>
  <Paragraphs>73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Шаблон для презентаций к урокам русского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Проверка</vt:lpstr>
      <vt:lpstr>Презентация PowerPoint</vt:lpstr>
      <vt:lpstr>  Задание: 1 вариант – выпишите словосочетания с прилагательными м. р. 2 вариант – выпишите словосочетания с прилагательными ср. р.</vt:lpstr>
      <vt:lpstr>Как отличить И.п. от В.п.</vt:lpstr>
      <vt:lpstr>Презентация PowerPoint</vt:lpstr>
      <vt:lpstr>Презентация PowerPoint</vt:lpstr>
      <vt:lpstr>Презентация PowerPoint</vt:lpstr>
      <vt:lpstr>Задание: исправьте ошибки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 к урокам русского языка</dc:title>
  <dc:creator>Ольга Михайловна</dc:creator>
  <cp:lastModifiedBy>Марина Анатольевна</cp:lastModifiedBy>
  <cp:revision>23</cp:revision>
  <dcterms:created xsi:type="dcterms:W3CDTF">2014-08-08T19:17:50Z</dcterms:created>
  <dcterms:modified xsi:type="dcterms:W3CDTF">2018-02-12T11:43:45Z</dcterms:modified>
</cp:coreProperties>
</file>